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3D968B-53CF-42D6-BEFC-B74AE6540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473DCD-1757-44B9-8FD7-0DB47AB59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1FE037-8F02-4833-840D-27C08EA84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735E-A9F8-41F8-B9F8-A307B8061DD5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74709E-160C-44B7-9FE4-E7BCDB4BF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269D91-489D-43A3-AFA5-4DAF61BE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596F-112F-4A28-9034-1D037B2E6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02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D951E-FDE3-4E89-A9E9-AEC9E089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9DA32F-BBAA-4B7E-A81F-83BF9D161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8FDFDD-23A5-4788-9F1D-F7EEE944E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735E-A9F8-41F8-B9F8-A307B8061DD5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B482B2-E005-48D6-B35E-BA8AD062B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A03E6E-6EFD-46AE-8CF8-108CA9D9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596F-112F-4A28-9034-1D037B2E6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95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7ECB64D-18AF-49D9-BEB1-053BC4AE8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088AB1-3CA6-4AE4-81F4-A553FD6FB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788B61-6449-490F-955D-ED3507FD1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735E-A9F8-41F8-B9F8-A307B8061DD5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D8AAC0-28B4-4DA3-B39D-D0DE421D0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445C3-1708-43A2-B9A8-EBBA2B48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596F-112F-4A28-9034-1D037B2E6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61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6AD067-9A75-4240-99E4-5509B32E6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7D41E4-6ED8-42D5-8647-3DB55DE38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649039-BB5A-49CD-99D1-7EF80A2D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735E-A9F8-41F8-B9F8-A307B8061DD5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EE07FE-677B-4AE1-937B-58B709A43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54829B-52EE-4234-969F-A0C8B45D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596F-112F-4A28-9034-1D037B2E6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62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9E2C21-9C09-4F90-8242-D0586720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41F467-A9E4-43FE-B6F7-279D1F8C2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6EF1AF-C477-47FC-8E87-6BE75651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735E-A9F8-41F8-B9F8-A307B8061DD5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AA5F7C-2416-4470-BD67-647464EB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44C9B5-63AF-439A-88CB-3942633F5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596F-112F-4A28-9034-1D037B2E6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41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97A127-C61E-49E1-AE79-45A56FB14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480899-C05B-40F2-A629-1B7340981C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DDE444-645B-4D2A-B7B1-85F878906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2533CF-C3AB-478C-9607-5FDC227A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735E-A9F8-41F8-B9F8-A307B8061DD5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43C724-01F5-44B5-9A29-FBEF4314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69DD47-2E56-470C-B0BE-148F653CA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596F-112F-4A28-9034-1D037B2E6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26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31E4AA-09CB-4A34-9BBF-D6963E8C4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AEB5D7-68B1-413D-BF88-64BFED98C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4BDD50-4FE2-441B-ABD5-70F7F3160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985FD5D-9614-4033-9154-BBECB17BF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4C4B244-38D0-43D7-8AE7-2152279C1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CA07F18-107D-408D-ABA4-C260D0D01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735E-A9F8-41F8-B9F8-A307B8061DD5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2CD48E3-4CE6-4E5D-AB09-D3FCFBF87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BACB404-F69F-47C4-8EAE-864D8860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596F-112F-4A28-9034-1D037B2E6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46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6103AC-C704-4218-812A-AB719E6E8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CC14CC-587E-48CF-86B6-32CAFA7ED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735E-A9F8-41F8-B9F8-A307B8061DD5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71CD66A-8156-4251-9E1C-509B6AB3E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BD14C8-95F8-4D00-9C19-4DB164A33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596F-112F-4A28-9034-1D037B2E6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83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66BAC2-80D2-4495-9F33-F27B7C45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735E-A9F8-41F8-B9F8-A307B8061DD5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9E61CD3-DE37-4B9D-9085-87AE69BB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08B4F3-34FC-49AC-A1D2-973207A9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596F-112F-4A28-9034-1D037B2E6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54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F573D2-29AC-4229-9FF7-5E2050EA8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C03B14-2506-4E57-B103-93B9A6F1B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13B529-26EE-47F5-8AF4-81638B152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EB98B5-E5D9-4EF0-ADF5-88021D41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735E-A9F8-41F8-B9F8-A307B8061DD5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C5BD78-DA2C-4887-9221-1A22C4A9E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EDE338-928C-45C9-B081-1E104B9D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596F-112F-4A28-9034-1D037B2E6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21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0AFC74-7979-473D-91EF-D6F0AD5D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D51407-F76F-41F8-AB9E-7B614E84C5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493813-3DD0-4B1B-8A96-B4E76D2E7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8FA77A-EE0C-4310-BABE-30C6ABBA5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735E-A9F8-41F8-B9F8-A307B8061DD5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DC64F0-98A8-430D-B388-D5BAA4BB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0ED3C0-C46B-4CAE-8170-1B7B684A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596F-112F-4A28-9034-1D037B2E6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10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955FCB-199F-42FE-9CA0-8D97838CA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5FD9C8-4AA8-4179-A6DA-60E181805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87EF7-604B-4959-8340-481E3003B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B735E-A9F8-41F8-B9F8-A307B8061DD5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32593C-FC66-431A-BF53-B95F6E978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6BCB4F-4AD3-4A7A-A63F-389C87EEA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4596F-112F-4A28-9034-1D037B2E6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F15F9D-5BD7-484C-8537-ADE5F037A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7200" y="2967038"/>
            <a:ext cx="8310880" cy="165576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76F4BDD-0B08-4328-980D-C622E7F172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 descr="人, 民衆, テーブル, 屋内 が含まれている画像&#10;&#10;自動的に生成された説明">
            <a:extLst>
              <a:ext uri="{FF2B5EF4-FFF2-40B4-BE49-F238E27FC236}">
                <a16:creationId xmlns:a16="http://schemas.microsoft.com/office/drawing/2014/main" id="{B425E78C-98B9-4F6F-8261-E99A18F8B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148" y="0"/>
            <a:ext cx="9061704" cy="6858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A309D6A-96E5-49BA-B84C-20743A230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292" y="5181894"/>
            <a:ext cx="3854544" cy="71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87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人, 民衆, テーブル, 屋内 が含まれている画像&#10;&#10;自動的に生成された説明">
            <a:extLst>
              <a:ext uri="{FF2B5EF4-FFF2-40B4-BE49-F238E27FC236}">
                <a16:creationId xmlns:a16="http://schemas.microsoft.com/office/drawing/2014/main" id="{962F183E-84D5-4E0A-A81E-03EC2D7E59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0" b="22473"/>
          <a:stretch/>
        </p:blipFill>
        <p:spPr>
          <a:xfrm>
            <a:off x="1224887" y="1129552"/>
            <a:ext cx="9778042" cy="4518213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4EF86C59-CDDB-485C-8DDF-C0013818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248" y="1344706"/>
            <a:ext cx="9323294" cy="198362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sz="3200" b="1" dirty="0">
                <a:latin typeface="+mn-ea"/>
                <a:ea typeface="+mn-ea"/>
              </a:rPr>
              <a:t>業界随一！全教科・</a:t>
            </a:r>
            <a:r>
              <a:rPr kumimoji="1" lang="en-US" altLang="ja-JP" sz="3200" b="1" dirty="0">
                <a:latin typeface="+mn-ea"/>
                <a:ea typeface="+mn-ea"/>
              </a:rPr>
              <a:t>8</a:t>
            </a:r>
            <a:r>
              <a:rPr kumimoji="1" lang="ja-JP" altLang="en-US" sz="3200" b="1" dirty="0">
                <a:latin typeface="+mn-ea"/>
                <a:ea typeface="+mn-ea"/>
              </a:rPr>
              <a:t>年分過去問解説完備！</a:t>
            </a:r>
            <a:br>
              <a:rPr kumimoji="1" lang="en-US" altLang="ja-JP" sz="3200" b="1" dirty="0">
                <a:solidFill>
                  <a:srgbClr val="0000FF"/>
                </a:solidFill>
                <a:latin typeface="+mn-ea"/>
                <a:ea typeface="+mn-ea"/>
              </a:rPr>
            </a:br>
            <a:r>
              <a:rPr kumimoji="1" lang="ja-JP" altLang="en-US" sz="3200" b="1" dirty="0">
                <a:solidFill>
                  <a:srgbClr val="FF0000"/>
                </a:solidFill>
                <a:latin typeface="+mn-ea"/>
                <a:ea typeface="+mn-ea"/>
              </a:rPr>
              <a:t>「映像授業サービス半額キャンペーン」</a:t>
            </a:r>
            <a:r>
              <a:rPr kumimoji="1" lang="ja-JP" altLang="en-US" sz="3200" b="1" dirty="0">
                <a:latin typeface="+mn-ea"/>
                <a:ea typeface="+mn-ea"/>
              </a:rPr>
              <a:t>実施中！</a:t>
            </a:r>
            <a:br>
              <a:rPr kumimoji="1" lang="en-US" altLang="ja-JP" dirty="0"/>
            </a:br>
            <a:r>
              <a:rPr kumimoji="1" lang="ja-JP" altLang="en-US" sz="1200" dirty="0"/>
              <a:t>　</a:t>
            </a:r>
            <a:br>
              <a:rPr kumimoji="1" lang="en-US" altLang="ja-JP" dirty="0"/>
            </a:br>
            <a:r>
              <a:rPr kumimoji="1" lang="en-US" altLang="ja-JP" sz="2800" dirty="0"/>
              <a:t>【</a:t>
            </a:r>
            <a:r>
              <a:rPr kumimoji="1" lang="ja-JP" altLang="en-US" sz="2800" b="1" dirty="0">
                <a:latin typeface="+mn-ea"/>
                <a:ea typeface="+mn-ea"/>
              </a:rPr>
              <a:t>苦手分野解消→過去問</a:t>
            </a:r>
            <a:r>
              <a:rPr kumimoji="1" lang="en-US" altLang="ja-JP" sz="2800" b="1" dirty="0">
                <a:latin typeface="+mn-ea"/>
                <a:ea typeface="+mn-ea"/>
              </a:rPr>
              <a:t>8</a:t>
            </a:r>
            <a:r>
              <a:rPr kumimoji="1" lang="ja-JP" altLang="en-US" sz="2800" b="1" dirty="0">
                <a:latin typeface="+mn-ea"/>
                <a:ea typeface="+mn-ea"/>
              </a:rPr>
              <a:t>年分総仕上げ</a:t>
            </a:r>
            <a:r>
              <a:rPr kumimoji="1" lang="en-US" altLang="ja-JP" sz="2800" b="1" dirty="0">
                <a:latin typeface="+mn-ea"/>
                <a:ea typeface="+mn-ea"/>
              </a:rPr>
              <a:t>】</a:t>
            </a:r>
            <a:br>
              <a:rPr kumimoji="1" lang="en-US" altLang="ja-JP" sz="2800" b="1" dirty="0">
                <a:latin typeface="+mn-ea"/>
                <a:ea typeface="+mn-ea"/>
              </a:rPr>
            </a:br>
            <a:r>
              <a:rPr kumimoji="1" lang="ja-JP" altLang="en-US" sz="2800" b="1" dirty="0">
                <a:latin typeface="+mn-ea"/>
                <a:ea typeface="+mn-ea"/>
              </a:rPr>
              <a:t>で</a:t>
            </a:r>
            <a:r>
              <a:rPr kumimoji="1" lang="ja-JP" altLang="en-US" sz="2800" b="1" dirty="0">
                <a:solidFill>
                  <a:srgbClr val="FF0000"/>
                </a:solidFill>
                <a:latin typeface="+mn-ea"/>
                <a:ea typeface="+mn-ea"/>
              </a:rPr>
              <a:t>確実合格！</a:t>
            </a:r>
            <a:endParaRPr kumimoji="1" lang="ja-JP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DFB2981-A9FD-4B2E-85F5-52466A68C4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6231" y="4221769"/>
            <a:ext cx="3697399" cy="6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39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41</Words>
  <Application>Microsoft Office PowerPoint</Application>
  <PresentationFormat>ワイド画面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業界随一！全教科・8年分過去問解説完備！ 「映像授業サービス半額キャンペーン」実施中！ 　 【苦手分野解消→過去問8年分総仕上げ】 で確実合格！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鰐部 雄心</dc:creator>
  <cp:lastModifiedBy>鰐部 雄心</cp:lastModifiedBy>
  <cp:revision>2</cp:revision>
  <dcterms:created xsi:type="dcterms:W3CDTF">2019-12-27T14:42:47Z</dcterms:created>
  <dcterms:modified xsi:type="dcterms:W3CDTF">2019-12-27T14:53:48Z</dcterms:modified>
</cp:coreProperties>
</file>